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11" Type="http://schemas.openxmlformats.org/officeDocument/2006/relationships/image" Target="../media/image3.png"/><Relationship Id="rId10" Type="http://schemas.openxmlformats.org/officeDocument/2006/relationships/image" Target="../media/image4.png"/><Relationship Id="rId9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175" y="446850"/>
            <a:ext cx="3607683" cy="220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0960" y="446850"/>
            <a:ext cx="3545117" cy="216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34838" y="-80450"/>
            <a:ext cx="1211925" cy="121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7612800" y="3238175"/>
            <a:ext cx="1383674" cy="178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6286075" y="3152025"/>
            <a:ext cx="1383674" cy="178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1644425" y="3152025"/>
            <a:ext cx="1383674" cy="178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178225" y="3152025"/>
            <a:ext cx="1383674" cy="178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80500" y="2648100"/>
            <a:ext cx="2829525" cy="23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6553500" y="4502100"/>
            <a:ext cx="25905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00000"/>
                </a:solidFill>
                <a:highlight>
                  <a:schemeClr val="lt2"/>
                </a:highlight>
                <a:latin typeface="Georgia"/>
                <a:ea typeface="Georgia"/>
                <a:cs typeface="Georgia"/>
                <a:sym typeface="Georgia"/>
              </a:rPr>
              <a:t>Ms. Cardinali, ESOL Teacher</a:t>
            </a:r>
            <a:endParaRPr b="1" i="0" sz="1100" u="none" cap="none" strike="noStrike">
              <a:solidFill>
                <a:srgbClr val="000000"/>
              </a:solidFill>
              <a:highlight>
                <a:schemeClr val="lt2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00000"/>
                </a:solidFill>
                <a:highlight>
                  <a:schemeClr val="lt2"/>
                </a:highlight>
                <a:latin typeface="Georgia"/>
                <a:ea typeface="Georgia"/>
                <a:cs typeface="Georgia"/>
                <a:sym typeface="Georgia"/>
              </a:rPr>
              <a:t>tina.cardinali@henry.k12.ga.us</a:t>
            </a:r>
            <a:endParaRPr b="1" i="0" sz="1100" u="none" cap="none" strike="noStrike">
              <a:solidFill>
                <a:srgbClr val="000000"/>
              </a:solidFill>
              <a:highlight>
                <a:schemeClr val="lt2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03500" y="446850"/>
            <a:ext cx="3527100" cy="22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Hello! </a:t>
            </a:r>
            <a:endParaRPr b="1" i="0" sz="1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name is Tina Cardinali and I am the new ESOL teacher for your school.</a:t>
            </a:r>
            <a:endParaRPr b="1" i="0" sz="1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am very excited about the upcoming school year. I have heard wonderful things about the Woodland Cluster and I am looking forward to our time together.</a:t>
            </a:r>
            <a:endParaRPr b="1" i="0" sz="16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169850" y="400525"/>
            <a:ext cx="3707100" cy="21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About Myself:</a:t>
            </a:r>
            <a:endParaRPr b="1" i="0" sz="1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is my twenty first year as a certified teacher and my twentieth year in Henry County. Over the years,  I have enjoyed teaching second/third grade math/reading at Liberty Elementary School in Tennessee, sixth grade science/reading at Austin Road Middle School, second grade EIP at Flippen Elementary School, seventh/eighth grade science/social studies at Hampton Middle School, first grade at Troup Elementary School in Connecticut, and eighth grade ELA special education at Union Grove Middle School.</a:t>
            </a:r>
            <a:r>
              <a:rPr b="1" i="0" lang="en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This is my second year serving as an ESOl teacher and I look forward to our year together.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3738450" y="3152025"/>
            <a:ext cx="9639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You </a:t>
            </a:r>
            <a:endParaRPr b="1" i="0" sz="1200" u="none" cap="none" strike="noStrik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are Amazing</a:t>
            </a:r>
            <a:r>
              <a:rPr b="1" i="0" lang="en" sz="1400" u="none" cap="none" strike="noStrik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1" i="0" sz="1400" u="none" cap="none" strike="noStrik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4762175" y="2648250"/>
            <a:ext cx="9066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English</a:t>
            </a:r>
            <a:endParaRPr b="1" i="0" sz="1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 b="1" i="0" sz="1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Learners</a:t>
            </a:r>
            <a:endParaRPr b="1" i="0" sz="1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64100" y="3327975"/>
            <a:ext cx="1545924" cy="4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728563" y="1784350"/>
            <a:ext cx="3152150" cy="315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